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babfa3e4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babfa3e4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3babfa3e4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3babfa3e4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babfa3e4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babfa3e4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babfa3e4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babfa3e4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babfa3e4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babfa3e4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babfa3e4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babfa3e4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7d82018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7d82018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7d82018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7d82018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7d820180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7d820180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7d820180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7d820180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babfa3e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babfa3e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7d820180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7d820180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7d820180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7d820180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7d820180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7d820180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7d820180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7d820180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7d820180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7d820180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7d820180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7d820180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67d820180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67d820180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7d820180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7d820180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7d820180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7d820180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7d820180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67d820180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babfa3e4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babfa3e4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7d820180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7d820180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7d820180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7d820180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7d820180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7d820180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7d820180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67d820180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7d820180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67d820180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7d820180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7d820180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7d820180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67d820180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67d820180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67d820180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7d820180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67d820180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67d820180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67d820180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3babfa3e4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3babfa3e4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7d820180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7d820180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7d820180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7d820180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7d820180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67d820180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7d820180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67d820180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7d820180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67d820180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7d820180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7d820180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7d820180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67d820180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7d820180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67d820180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7d820180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67d820180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7d820180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67d820180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babfa3e4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3babfa3e4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67d820180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67d820180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babfa3e4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babfa3e4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babfa3e4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babfa3e4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babfa3e4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babfa3e4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babfa3e4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babfa3e4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●"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○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●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○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●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○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Iterator and Composite Patterns</a:t>
            </a:r>
            <a:endParaRPr/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51825" y="4471175"/>
            <a:ext cx="13662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P-353</a:t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5915600" y="95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Meet the Iterator Pattern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5" y="95025"/>
            <a:ext cx="427672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150" y="1026325"/>
            <a:ext cx="4602825" cy="32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150"/>
            <a:ext cx="4504425" cy="14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125" y="1005925"/>
            <a:ext cx="5467024" cy="368705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5017950" y="52275"/>
            <a:ext cx="4003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Iterator implementation for an array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6021150" y="950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Reworking the Diner Menu with Iterator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1550"/>
            <a:ext cx="6264500" cy="43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6021150" y="47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Fixing up the Waitress code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50" y="447725"/>
            <a:ext cx="5898221" cy="439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16485" l="3540" r="6141" t="10442"/>
          <a:stretch/>
        </p:blipFill>
        <p:spPr>
          <a:xfrm>
            <a:off x="156825" y="112850"/>
            <a:ext cx="7376701" cy="24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9300" y="2344875"/>
            <a:ext cx="4974699" cy="27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1531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6678225" y="206700"/>
            <a:ext cx="21144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Current Design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6021150" y="42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Making some improvements...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50" y="1297900"/>
            <a:ext cx="7877200" cy="28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6021150" y="630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Cleaning things up with java.util.Iterator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0" y="63000"/>
            <a:ext cx="5129650" cy="9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4600"/>
            <a:ext cx="5066096" cy="38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3885975" y="843950"/>
            <a:ext cx="45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change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 PanCakeHouseMenu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It uses arrayList, a built in iterator can be used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ext (), hasNext () and remove () all are built already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5040600" y="3384200"/>
            <a:ext cx="29391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Need to add remove () in the concret definition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As arrays do not support built in java util iterator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0"/>
          <p:cNvSpPr txBox="1"/>
          <p:nvPr/>
        </p:nvSpPr>
        <p:spPr>
          <a:xfrm>
            <a:off x="5670450" y="98675"/>
            <a:ext cx="30441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modification of the waitress class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25" y="188225"/>
            <a:ext cx="4531325" cy="7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201550" y="780975"/>
            <a:ext cx="34011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PanCakeHouse and DinerMenu both going to implement this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975" y="780975"/>
            <a:ext cx="5705382" cy="41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475384" y="1316325"/>
            <a:ext cx="3316125" cy="1035575"/>
          </a:xfrm>
          <a:custGeom>
            <a:rect b="b" l="l" r="r" t="t"/>
            <a:pathLst>
              <a:path extrusionOk="0" h="41423" w="132645">
                <a:moveTo>
                  <a:pt x="14659" y="0"/>
                </a:moveTo>
                <a:cubicBezTo>
                  <a:pt x="13469" y="6788"/>
                  <a:pt x="-12143" y="36599"/>
                  <a:pt x="7521" y="40728"/>
                </a:cubicBezTo>
                <a:cubicBezTo>
                  <a:pt x="27185" y="44857"/>
                  <a:pt x="111791" y="27431"/>
                  <a:pt x="132645" y="247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3933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6090325" y="1064400"/>
            <a:ext cx="26556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Current Picture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50" y="746350"/>
            <a:ext cx="7496175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021150" y="178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Check out the Menu Items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5951775" y="5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Iterator Pattern defined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5100"/>
            <a:ext cx="5937752" cy="43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5702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65835" l="2771" r="55103" t="14300"/>
          <a:stretch/>
        </p:blipFill>
        <p:spPr>
          <a:xfrm>
            <a:off x="6142800" y="2470975"/>
            <a:ext cx="2501350" cy="8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6878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7221175" y="68425"/>
            <a:ext cx="17529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CafeMenu class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90292" cy="4510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5"/>
          <p:cNvSpPr txBox="1"/>
          <p:nvPr/>
        </p:nvSpPr>
        <p:spPr>
          <a:xfrm>
            <a:off x="6132300" y="130150"/>
            <a:ext cx="2550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Implementing the Menu interface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855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>
            <a:off x="5859400" y="235125"/>
            <a:ext cx="2613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Base Waitress class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425" y="1622675"/>
            <a:ext cx="5079575" cy="343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54" y="148629"/>
            <a:ext cx="6116826" cy="20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/>
        </p:nvSpPr>
        <p:spPr>
          <a:xfrm>
            <a:off x="6058825" y="172150"/>
            <a:ext cx="28866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DriverCode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5" y="152400"/>
            <a:ext cx="465878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800" y="1163942"/>
            <a:ext cx="4658774" cy="338248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/>
        </p:nvSpPr>
        <p:spPr>
          <a:xfrm>
            <a:off x="4683725" y="245625"/>
            <a:ext cx="3652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What we had vs What we did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6755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9"/>
          <p:cNvSpPr txBox="1"/>
          <p:nvPr/>
        </p:nvSpPr>
        <p:spPr>
          <a:xfrm>
            <a:off x="7150525" y="98675"/>
            <a:ext cx="16059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More Extension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0577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/>
        </p:nvSpPr>
        <p:spPr>
          <a:xfrm>
            <a:off x="6184800" y="152400"/>
            <a:ext cx="26871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More and More Extension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Composite Pattern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7856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587575" y="325475"/>
            <a:ext cx="4145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Class Definition of a menu item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42"/>
          <p:cNvSpPr txBox="1"/>
          <p:nvPr/>
        </p:nvSpPr>
        <p:spPr>
          <a:xfrm>
            <a:off x="5481500" y="203650"/>
            <a:ext cx="31071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Iterator and Collections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9750"/>
            <a:ext cx="4972050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2"/>
          <p:cNvSpPr txBox="1"/>
          <p:nvPr/>
        </p:nvSpPr>
        <p:spPr>
          <a:xfrm>
            <a:off x="5177100" y="2313550"/>
            <a:ext cx="30231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Just each concrete iterator class will implement this interface and will be summoned by a collection class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43"/>
          <p:cNvSpPr txBox="1"/>
          <p:nvPr/>
        </p:nvSpPr>
        <p:spPr>
          <a:xfrm>
            <a:off x="5521400" y="73475"/>
            <a:ext cx="35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Is the Waitress ready for prime time?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6075"/>
            <a:ext cx="7648575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 txBox="1"/>
          <p:nvPr/>
        </p:nvSpPr>
        <p:spPr>
          <a:xfrm>
            <a:off x="6210850" y="1452775"/>
            <a:ext cx="159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ArrayList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5507550" y="1701975"/>
            <a:ext cx="12912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Array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5271550" y="1927475"/>
            <a:ext cx="1595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HashTable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1713100" y="3961550"/>
            <a:ext cx="3794400" cy="82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0097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/>
          <p:nvPr/>
        </p:nvSpPr>
        <p:spPr>
          <a:xfrm>
            <a:off x="4169375" y="109175"/>
            <a:ext cx="1920900" cy="7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8867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5"/>
          <p:cNvSpPr txBox="1"/>
          <p:nvPr/>
        </p:nvSpPr>
        <p:spPr>
          <a:xfrm>
            <a:off x="5239350" y="2051100"/>
            <a:ext cx="3233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sub menu Dessert Menu under Diner Menu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0115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 txBox="1"/>
          <p:nvPr/>
        </p:nvSpPr>
        <p:spPr>
          <a:xfrm>
            <a:off x="7753550" y="152400"/>
            <a:ext cx="1102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Our Plan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6021150" y="104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Composite Pattern defined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15" name="Google Shape;315;p47"/>
          <p:cNvPicPr preferRelativeResize="0"/>
          <p:nvPr/>
        </p:nvPicPr>
        <p:blipFill rotWithShape="1">
          <a:blip r:embed="rId3">
            <a:alphaModFix/>
          </a:blip>
          <a:srcRect b="9920" l="9514" r="6211" t="12817"/>
          <a:stretch/>
        </p:blipFill>
        <p:spPr>
          <a:xfrm>
            <a:off x="96575" y="104950"/>
            <a:ext cx="3411500" cy="13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25" y="1459042"/>
            <a:ext cx="3411501" cy="339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700" y="1085600"/>
            <a:ext cx="3862507" cy="385326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/>
          <p:nvPr/>
        </p:nvSpPr>
        <p:spPr>
          <a:xfrm>
            <a:off x="3637125" y="2743900"/>
            <a:ext cx="1154700" cy="72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913" y="194400"/>
            <a:ext cx="2347975" cy="1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350" y="2107875"/>
            <a:ext cx="2679100" cy="25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625" y="824225"/>
            <a:ext cx="450532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3081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/>
        </p:nvSpPr>
        <p:spPr>
          <a:xfrm>
            <a:off x="5995850" y="224625"/>
            <a:ext cx="27816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Composite Pattern Class Diagram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50"/>
          <p:cNvSpPr txBox="1"/>
          <p:nvPr/>
        </p:nvSpPr>
        <p:spPr>
          <a:xfrm>
            <a:off x="6021150" y="104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Designing Menus with Composite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16350" cy="482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4238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1"/>
          <p:cNvSpPr txBox="1"/>
          <p:nvPr/>
        </p:nvSpPr>
        <p:spPr>
          <a:xfrm>
            <a:off x="5890875" y="151150"/>
            <a:ext cx="26139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Implementation of MenuComponent abstract class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3623550" y="1694200"/>
            <a:ext cx="1899900" cy="87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9" name="Google Shape;349;p51"/>
          <p:cNvSpPr txBox="1"/>
          <p:nvPr/>
        </p:nvSpPr>
        <p:spPr>
          <a:xfrm>
            <a:off x="3644525" y="2659925"/>
            <a:ext cx="1952400" cy="102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743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193400" y="194800"/>
            <a:ext cx="37299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implementation of PancakeHouseMenu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5526000" y="1620250"/>
            <a:ext cx="3017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ArrayList implementation of MenuItems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9" name="Google Shape;79;p16"/>
          <p:cNvCxnSpPr>
            <a:stCxn id="78" idx="2"/>
          </p:cNvCxnSpPr>
          <p:nvPr/>
        </p:nvCxnSpPr>
        <p:spPr>
          <a:xfrm flipH="1">
            <a:off x="5347950" y="1988650"/>
            <a:ext cx="1686600" cy="112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2908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2"/>
          <p:cNvSpPr txBox="1"/>
          <p:nvPr/>
        </p:nvSpPr>
        <p:spPr>
          <a:xfrm>
            <a:off x="5554975" y="56675"/>
            <a:ext cx="3033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Implementing the MenuItem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7" name="Google Shape;357;p52"/>
          <p:cNvSpPr txBox="1"/>
          <p:nvPr/>
        </p:nvSpPr>
        <p:spPr>
          <a:xfrm>
            <a:off x="2657825" y="3121800"/>
            <a:ext cx="2466900" cy="111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0935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3"/>
          <p:cNvSpPr txBox="1"/>
          <p:nvPr/>
        </p:nvSpPr>
        <p:spPr>
          <a:xfrm>
            <a:off x="400975" y="4045525"/>
            <a:ext cx="5185500" cy="80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5" name="Google Shape;365;p53"/>
          <p:cNvSpPr txBox="1"/>
          <p:nvPr/>
        </p:nvSpPr>
        <p:spPr>
          <a:xfrm>
            <a:off x="5827900" y="4202975"/>
            <a:ext cx="200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Issue Lies here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6" name="Google Shape;366;p53"/>
          <p:cNvSpPr txBox="1"/>
          <p:nvPr/>
        </p:nvSpPr>
        <p:spPr>
          <a:xfrm>
            <a:off x="5554975" y="56675"/>
            <a:ext cx="3033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Implementing the Menu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" name="Google Shape;3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162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81576" cy="19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625" y="1703950"/>
            <a:ext cx="5325576" cy="33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910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6"/>
          <p:cNvSpPr txBox="1"/>
          <p:nvPr/>
        </p:nvSpPr>
        <p:spPr>
          <a:xfrm>
            <a:off x="602115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Now for the test drive...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918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58"/>
          <p:cNvSpPr txBox="1"/>
          <p:nvPr/>
        </p:nvSpPr>
        <p:spPr>
          <a:xfrm>
            <a:off x="5962275" y="94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Flashback to Iterator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0" y="206225"/>
            <a:ext cx="5518025" cy="20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8"/>
          <p:cNvSpPr txBox="1"/>
          <p:nvPr/>
        </p:nvSpPr>
        <p:spPr>
          <a:xfrm>
            <a:off x="5669850" y="2180100"/>
            <a:ext cx="2802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Creating custom iterator to traverse in the data structure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4025"/>
            <a:ext cx="6764849" cy="21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50" y="206850"/>
            <a:ext cx="635317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9"/>
          <p:cNvSpPr txBox="1"/>
          <p:nvPr/>
        </p:nvSpPr>
        <p:spPr>
          <a:xfrm>
            <a:off x="5962275" y="94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Flashback to Iterator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9" name="Google Shape;409;p59"/>
          <p:cNvSpPr txBox="1"/>
          <p:nvPr/>
        </p:nvSpPr>
        <p:spPr>
          <a:xfrm>
            <a:off x="5837800" y="3701050"/>
            <a:ext cx="2802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Creating custom iterator to traverse in the data structure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0" name="Google Shape;410;p59"/>
          <p:cNvSpPr txBox="1"/>
          <p:nvPr/>
        </p:nvSpPr>
        <p:spPr>
          <a:xfrm>
            <a:off x="6573175" y="948925"/>
            <a:ext cx="1658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single item, so null iterator to handle special case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60"/>
          <p:cNvSpPr txBox="1"/>
          <p:nvPr/>
        </p:nvSpPr>
        <p:spPr>
          <a:xfrm>
            <a:off x="6021150" y="104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Composite Iterator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50" y="104975"/>
            <a:ext cx="50327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61"/>
          <p:cNvSpPr txBox="1"/>
          <p:nvPr/>
        </p:nvSpPr>
        <p:spPr>
          <a:xfrm>
            <a:off x="6088225" y="125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Null Iterator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b="10120" l="3566" r="5226" t="0"/>
          <a:stretch/>
        </p:blipFill>
        <p:spPr>
          <a:xfrm>
            <a:off x="149025" y="1812250"/>
            <a:ext cx="6350650" cy="31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0134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5939375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 implementation of DinerMenu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5609150" y="1893475"/>
            <a:ext cx="3147900" cy="15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Array Implementation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88" name="Google Shape;88;p17"/>
          <p:cNvCxnSpPr/>
          <p:nvPr/>
        </p:nvCxnSpPr>
        <p:spPr>
          <a:xfrm flipH="1">
            <a:off x="4979525" y="2309225"/>
            <a:ext cx="1710600" cy="116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00" y="1253275"/>
            <a:ext cx="45720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325" y="1182100"/>
            <a:ext cx="4114800" cy="348112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 txBox="1"/>
          <p:nvPr/>
        </p:nvSpPr>
        <p:spPr>
          <a:xfrm>
            <a:off x="5943375" y="224625"/>
            <a:ext cx="2953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Summary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7735450" y="121525"/>
            <a:ext cx="25776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Main issues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25" y="121525"/>
            <a:ext cx="686752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25" y="2488600"/>
            <a:ext cx="6280381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203075" y="3128875"/>
            <a:ext cx="24351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Printing function: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How arraylist and array varies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8137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99300"/>
            <a:ext cx="5780975" cy="24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5716050" y="848150"/>
            <a:ext cx="28509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ArrayList vs Array in Java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5585400" y="87900"/>
            <a:ext cx="3290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Encapsulating the iteration (ArrayList)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1800"/>
            <a:ext cx="7059451" cy="42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1350"/>
            <a:ext cx="8167657" cy="38654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6021150" y="71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Encapsulating the iteration (Array)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